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60" r:id="rId3"/>
    <p:sldId id="257" r:id="rId4"/>
    <p:sldId id="258" r:id="rId5"/>
    <p:sldId id="261" r:id="rId6"/>
    <p:sldId id="259" r:id="rId7"/>
    <p:sldId id="262" r:id="rId8"/>
    <p:sldId id="265" r:id="rId9"/>
    <p:sldId id="266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50339-8CF1-430B-8889-98CBCF368C58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EDF78-5590-483B-A6CF-7195256D61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9825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615CCCC-6C64-49AA-BCC8-A78BF75ED192}" type="datetimeFigureOut">
              <a:rPr lang="ru-RU" smtClean="0"/>
              <a:pPr/>
              <a:t>06.03.2015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3C7A529-E0BB-43D3-9E48-1521A736C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23762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Перед вами </a:t>
            </a:r>
            <a:r>
              <a:rPr lang="ru-RU" dirty="0" smtClean="0">
                <a:solidFill>
                  <a:srgbClr val="FF0000"/>
                </a:solidFill>
              </a:rPr>
              <a:t>восьмой</a:t>
            </a:r>
            <a:r>
              <a:rPr lang="ru-RU" dirty="0" smtClean="0"/>
              <a:t> класс-это раз,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Все мы дружная семья-это два.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каждом из нас есть сила таланта: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Мы рисуем и поём, очень весело живем!</a:t>
            </a:r>
            <a:endParaRPr lang="ru-RU" dirty="0"/>
          </a:p>
        </p:txBody>
      </p:sp>
      <p:pic>
        <p:nvPicPr>
          <p:cNvPr id="1029" name="Picture 5" descr="C:\Users\Мунира\Desktop\QvkH_8hAgL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0648"/>
            <a:ext cx="5310577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9854" y="4509120"/>
            <a:ext cx="20882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Мы учимся в </a:t>
            </a:r>
            <a:r>
              <a:rPr lang="ru-RU" sz="2000" b="1" u="sng" dirty="0" err="1" smtClean="0">
                <a:solidFill>
                  <a:srgbClr val="FF0000"/>
                </a:solidFill>
              </a:rPr>
              <a:t>Мурзинской</a:t>
            </a:r>
            <a:r>
              <a:rPr lang="ru-RU" sz="2000" b="1" u="sng" dirty="0" smtClean="0">
                <a:solidFill>
                  <a:srgbClr val="FF0000"/>
                </a:solidFill>
              </a:rPr>
              <a:t> средней общеобразовательной школе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127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28157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chemeClr val="accent1">
                    <a:lumMod val="50000"/>
                  </a:schemeClr>
                </a:solidFill>
              </a:rPr>
              <a:t>САМЫЙ ДРУЖНЫЙ КЛАСС В ШКОЛЕ</a:t>
            </a:r>
            <a:endParaRPr lang="ru-RU" sz="32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оловина рамки 4"/>
          <p:cNvSpPr/>
          <p:nvPr/>
        </p:nvSpPr>
        <p:spPr>
          <a:xfrm>
            <a:off x="92912" y="60504"/>
            <a:ext cx="432048" cy="7200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16200000" flipV="1">
            <a:off x="7164433" y="173636"/>
            <a:ext cx="759478" cy="412204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C:\Users\Мунира\Desktop\g1gwbAivGx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8705" y="980728"/>
            <a:ext cx="5611688" cy="567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унира\Desktop\The-Number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340" y="4221088"/>
            <a:ext cx="212814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44030" y="780584"/>
            <a:ext cx="26788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Наш класс активный участник всех общешкольных мероприятий : спортивных соревнований , конкурсов, открытых уроков , творческих работ ,олимпиад.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У всех нас есть свои интересы.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394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11" y="18424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Девиз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нашего класса – мы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дружная семья!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Мы учимся: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495477"/>
            <a:ext cx="4058412" cy="30438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6339" y="3531283"/>
            <a:ext cx="4608512" cy="34563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11" y="938995"/>
            <a:ext cx="34563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52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60648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 В классе сформирован дружный коллектив единомышленников не безразличных к друг другу, потому что мы </a:t>
            </a:r>
            <a:r>
              <a:rPr lang="ru-RU" sz="2000" dirty="0" smtClean="0"/>
              <a:t>– одна </a:t>
            </a:r>
            <a:r>
              <a:rPr lang="ru-RU" sz="2000" dirty="0"/>
              <a:t>семья. </a:t>
            </a:r>
            <a:r>
              <a:rPr lang="ru-RU" sz="2000" u="sng" dirty="0"/>
              <a:t>Праздники, дни рождений, начало и окончание учебного года мы всегда отмечаем всем </a:t>
            </a:r>
            <a:r>
              <a:rPr lang="ru-RU" sz="2000" u="sng" dirty="0" smtClean="0"/>
              <a:t>классом и классной руководительницей.</a:t>
            </a:r>
            <a:endParaRPr lang="ru-RU" sz="2000" u="sng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891864"/>
            <a:ext cx="6323143" cy="474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515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u="sng" dirty="0" smtClean="0">
                <a:solidFill>
                  <a:schemeClr val="accent2">
                    <a:lumMod val="50000"/>
                  </a:schemeClr>
                </a:solidFill>
              </a:rPr>
              <a:t>Наши увлечения:</a:t>
            </a:r>
            <a:endParaRPr lang="ru-RU" sz="4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6" y="968534"/>
            <a:ext cx="6968985" cy="3923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3861048"/>
            <a:ext cx="4723341" cy="26590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628" y="2492896"/>
            <a:ext cx="2087740" cy="420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000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3692" y="370539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Спортивный класс: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692" y="970982"/>
            <a:ext cx="7121454" cy="34974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3737051"/>
            <a:ext cx="5355588" cy="312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670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37360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 smtClean="0">
                <a:solidFill>
                  <a:schemeClr val="accent2">
                    <a:lumMod val="50000"/>
                  </a:schemeClr>
                </a:solidFill>
              </a:rPr>
              <a:t>Мы отдыхаем:</a:t>
            </a:r>
            <a:endParaRPr lang="ru-RU" sz="40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188640"/>
            <a:ext cx="3744416" cy="37305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800" y="1045246"/>
            <a:ext cx="3918417" cy="29388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4666" y="3813043"/>
            <a:ext cx="2283718" cy="30449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800" y="3889487"/>
            <a:ext cx="5172898" cy="291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470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625190"/>
            <a:ext cx="6611108" cy="3721808"/>
          </a:xfrm>
        </p:spPr>
      </p:pic>
      <p:sp>
        <p:nvSpPr>
          <p:cNvPr id="5" name="TextBox 4"/>
          <p:cNvSpPr txBox="1"/>
          <p:nvPr/>
        </p:nvSpPr>
        <p:spPr>
          <a:xfrm>
            <a:off x="410460" y="40415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На праздниках: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3914238"/>
            <a:ext cx="5796136" cy="305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09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chemeClr val="tx2">
                    <a:lumMod val="75000"/>
                  </a:schemeClr>
                </a:solidFill>
              </a:rPr>
              <a:t>Наши достижения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 descr="SAM_31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857232"/>
            <a:ext cx="4476749" cy="3357562"/>
          </a:xfrm>
          <a:prstGeom prst="rect">
            <a:avLst/>
          </a:prstGeom>
        </p:spPr>
      </p:pic>
      <p:pic>
        <p:nvPicPr>
          <p:cNvPr id="6" name="Рисунок 5" descr="SAM_31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57232"/>
            <a:ext cx="4476781" cy="3357586"/>
          </a:xfrm>
          <a:prstGeom prst="rect">
            <a:avLst/>
          </a:prstGeom>
        </p:spPr>
      </p:pic>
      <p:pic>
        <p:nvPicPr>
          <p:cNvPr id="7" name="Рисунок 6" descr="SAM_31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11206"/>
            <a:ext cx="3929058" cy="29467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43372" y="4143380"/>
            <a:ext cx="40005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У наших учеников очень большое количество грамот и дипломов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476672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</a:rPr>
              <a:t>Большое спасибо за внимание!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039088"/>
            <a:ext cx="7758548" cy="58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434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351</TotalTime>
  <Words>78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ДОУ Гульчечек</dc:creator>
  <cp:lastModifiedBy>Алсу Халимовна</cp:lastModifiedBy>
  <cp:revision>13</cp:revision>
  <dcterms:created xsi:type="dcterms:W3CDTF">2015-03-05T14:31:10Z</dcterms:created>
  <dcterms:modified xsi:type="dcterms:W3CDTF">2015-03-06T05:43:28Z</dcterms:modified>
</cp:coreProperties>
</file>